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74" r:id="rId6"/>
    <p:sldId id="275" r:id="rId7"/>
    <p:sldId id="273" r:id="rId8"/>
    <p:sldId id="267" r:id="rId9"/>
    <p:sldId id="268" r:id="rId10"/>
    <p:sldId id="269" r:id="rId11"/>
    <p:sldId id="271" r:id="rId12"/>
    <p:sldId id="27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7200" dirty="0"/>
              <a:t>HR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b="1" dirty="0"/>
              <a:t>Dang </a:t>
            </a:r>
            <a:r>
              <a:rPr lang="en-US" b="1" dirty="0" err="1"/>
              <a:t>dai</a:t>
            </a:r>
            <a:r>
              <a:rPr lang="en-US" b="1" dirty="0"/>
              <a:t> </a:t>
            </a:r>
            <a:r>
              <a:rPr lang="en-US" b="1" dirty="0" err="1"/>
              <a:t>duong</a:t>
            </a:r>
            <a:endParaRPr lang="en-US" b="1" dirty="0"/>
          </a:p>
          <a:p>
            <a:r>
              <a:rPr lang="en-US" dirty="0"/>
              <a:t>Mentorship program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80D743-FBC8-683A-70AC-4E37232EAD1D}"/>
              </a:ext>
            </a:extLst>
          </p:cNvPr>
          <p:cNvSpPr/>
          <p:nvPr/>
        </p:nvSpPr>
        <p:spPr>
          <a:xfrm>
            <a:off x="572277" y="2211356"/>
            <a:ext cx="1129004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55650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00D8-1732-E968-3521-7CDBEEAB8A5A}"/>
              </a:ext>
            </a:extLst>
          </p:cNvPr>
          <p:cNvSpPr txBox="1">
            <a:spLocks/>
          </p:cNvSpPr>
          <p:nvPr/>
        </p:nvSpPr>
        <p:spPr>
          <a:xfrm>
            <a:off x="842384" y="1572159"/>
            <a:ext cx="10690253" cy="3494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HR ANALYTICS</a:t>
            </a:r>
          </a:p>
          <a:p>
            <a:endParaRPr lang="en-US" sz="7200" dirty="0"/>
          </a:p>
          <a:p>
            <a:r>
              <a:rPr lang="en-US" sz="9500" dirty="0"/>
              <a:t>DESIGN DATABASE</a:t>
            </a:r>
          </a:p>
        </p:txBody>
      </p:sp>
    </p:spTree>
    <p:extLst>
      <p:ext uri="{BB962C8B-B14F-4D97-AF65-F5344CB8AC3E}">
        <p14:creationId xmlns:p14="http://schemas.microsoft.com/office/powerpoint/2010/main" val="327486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1EA81-3EAC-3638-6D63-56F4C94C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0"/>
            <a:ext cx="11178073" cy="5965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937795-47EA-2016-B578-5846EEB8CECA}"/>
              </a:ext>
            </a:extLst>
          </p:cNvPr>
          <p:cNvSpPr/>
          <p:nvPr/>
        </p:nvSpPr>
        <p:spPr>
          <a:xfrm>
            <a:off x="363893" y="813448"/>
            <a:ext cx="11094098" cy="931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A4F5C-3B10-5A4E-DF9B-E47010CB3483}"/>
              </a:ext>
            </a:extLst>
          </p:cNvPr>
          <p:cNvSpPr/>
          <p:nvPr/>
        </p:nvSpPr>
        <p:spPr>
          <a:xfrm>
            <a:off x="382555" y="4948597"/>
            <a:ext cx="11094098" cy="103569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2F89E-1AC1-0B14-C14B-22EB5A194A31}"/>
              </a:ext>
            </a:extLst>
          </p:cNvPr>
          <p:cNvSpPr/>
          <p:nvPr/>
        </p:nvSpPr>
        <p:spPr>
          <a:xfrm>
            <a:off x="363893" y="1830486"/>
            <a:ext cx="11094098" cy="931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0B596-297B-770F-8476-CF8EA27EBF64}"/>
              </a:ext>
            </a:extLst>
          </p:cNvPr>
          <p:cNvSpPr/>
          <p:nvPr/>
        </p:nvSpPr>
        <p:spPr>
          <a:xfrm>
            <a:off x="363893" y="2881022"/>
            <a:ext cx="11094098" cy="9313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813D8F-6558-A2DB-EF94-BB9FBF26555F}"/>
              </a:ext>
            </a:extLst>
          </p:cNvPr>
          <p:cNvSpPr/>
          <p:nvPr/>
        </p:nvSpPr>
        <p:spPr>
          <a:xfrm>
            <a:off x="363893" y="3931558"/>
            <a:ext cx="11094098" cy="9313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77E8A-29C1-86B7-FD48-CB33B422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75" y="138749"/>
            <a:ext cx="7845082" cy="65805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77536-3D5F-CC09-7E98-DEFB45800D09}"/>
              </a:ext>
            </a:extLst>
          </p:cNvPr>
          <p:cNvSpPr/>
          <p:nvPr/>
        </p:nvSpPr>
        <p:spPr>
          <a:xfrm>
            <a:off x="-76455" y="1987621"/>
            <a:ext cx="32974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DATABASE</a:t>
            </a:r>
          </a:p>
        </p:txBody>
      </p:sp>
    </p:spTree>
    <p:extLst>
      <p:ext uri="{BB962C8B-B14F-4D97-AF65-F5344CB8AC3E}">
        <p14:creationId xmlns:p14="http://schemas.microsoft.com/office/powerpoint/2010/main" val="327279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5D341-C67F-23AD-FE71-DEA946BB3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28" y="1623459"/>
            <a:ext cx="7973653" cy="515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B2629-079B-1CBE-8381-ECD2004B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7" y="372138"/>
            <a:ext cx="11663265" cy="10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7978D-953B-6AB8-C445-134230B9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93" y="1383687"/>
            <a:ext cx="8521835" cy="532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83149-D4D0-11C3-E904-88787EE9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2" y="153956"/>
            <a:ext cx="10898155" cy="9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CA57D-4489-94B9-8BED-01299F6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32" y="1554554"/>
            <a:ext cx="9367935" cy="5088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4686F-9110-2AE6-CCC0-21FBF45E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5" y="214765"/>
            <a:ext cx="11616612" cy="10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5BCF-22CE-0EDE-2B7B-C240B0BC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43" y="1399592"/>
            <a:ext cx="8098951" cy="5264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60ACE-A472-369F-13D8-DF6683D2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3" y="65314"/>
            <a:ext cx="11476653" cy="10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E5023-188D-9FB7-E50E-119F7B8F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1367541"/>
            <a:ext cx="10235682" cy="5231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6E1A1-5F2E-C22F-A7B4-5A1202C4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5" y="184103"/>
            <a:ext cx="11801669" cy="10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841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{840174A0-7A58-446E-AB71-9C7E3AA912AC}tf11437505_win32</Template>
  <TotalTime>155</TotalTime>
  <Words>17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Georgia Pro Cond Light</vt:lpstr>
      <vt:lpstr>Speak Pro</vt:lpstr>
      <vt:lpstr>RetrospectVTI</vt:lpstr>
      <vt:lpstr>HR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</dc:title>
  <dc:creator>Dương Đặng</dc:creator>
  <cp:lastModifiedBy>Dương Đặng</cp:lastModifiedBy>
  <cp:revision>1</cp:revision>
  <dcterms:created xsi:type="dcterms:W3CDTF">2024-05-09T11:15:37Z</dcterms:created>
  <dcterms:modified xsi:type="dcterms:W3CDTF">2024-05-09T13:51:36Z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